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831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490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1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352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095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32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9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952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83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34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849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57D71-3D7E-46F4-BD22-B099C3551593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065AB-7DFB-4ABE-94F5-8C11E17D1E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5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6979" y="1965278"/>
            <a:ext cx="106452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/>
              <a:t>Dialogue #1</a:t>
            </a:r>
          </a:p>
          <a:p>
            <a:endParaRPr lang="fr-FR" sz="3600" dirty="0" smtClean="0"/>
          </a:p>
          <a:p>
            <a:r>
              <a:rPr lang="en-US" sz="3600" dirty="0" smtClean="0"/>
              <a:t>______ Plus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moins</a:t>
            </a:r>
            <a:r>
              <a:rPr lang="en-US" sz="3600" dirty="0" smtClean="0"/>
              <a:t>.</a:t>
            </a:r>
            <a:endParaRPr lang="fr-FR" sz="3600" dirty="0" smtClean="0"/>
          </a:p>
          <a:p>
            <a:r>
              <a:rPr lang="fr-FR" sz="3600" dirty="0" smtClean="0"/>
              <a:t>______ Salut!  Ça va?</a:t>
            </a:r>
          </a:p>
          <a:p>
            <a:r>
              <a:rPr lang="fr-FR" sz="3600" dirty="0" smtClean="0"/>
              <a:t>______ Bonjour!</a:t>
            </a:r>
          </a:p>
          <a:p>
            <a:r>
              <a:rPr lang="fr-FR" sz="3600" dirty="0" smtClean="0"/>
              <a:t>______ Ça va bien, merci.  Et toi?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6173" y="257118"/>
            <a:ext cx="1064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 smtClean="0"/>
              <a:t>Copiez</a:t>
            </a:r>
            <a:r>
              <a:rPr lang="en-US" sz="3600" i="1" dirty="0" smtClean="0"/>
              <a:t> et </a:t>
            </a:r>
            <a:r>
              <a:rPr lang="en-US" sz="3600" i="1" dirty="0" err="1" smtClean="0"/>
              <a:t>mettez</a:t>
            </a:r>
            <a:r>
              <a:rPr lang="en-US" sz="3600" i="1" dirty="0" smtClean="0"/>
              <a:t> en </a:t>
            </a:r>
            <a:r>
              <a:rPr lang="en-US" sz="3600" i="1" dirty="0" err="1" smtClean="0"/>
              <a:t>ordre</a:t>
            </a:r>
            <a:r>
              <a:rPr lang="en-US" sz="3600" i="1" dirty="0" smtClean="0"/>
              <a:t>:</a:t>
            </a:r>
            <a:endParaRPr lang="fr-FR" sz="3600" i="1" dirty="0" smtClean="0"/>
          </a:p>
        </p:txBody>
      </p:sp>
    </p:spTree>
    <p:extLst>
      <p:ext uri="{BB962C8B-B14F-4D97-AF65-F5344CB8AC3E}">
        <p14:creationId xmlns:p14="http://schemas.microsoft.com/office/powerpoint/2010/main" val="416344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1" y="1883392"/>
            <a:ext cx="106452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/>
              <a:t>Dialogue #2</a:t>
            </a:r>
          </a:p>
          <a:p>
            <a:endParaRPr lang="fr-FR" sz="3600" dirty="0" smtClean="0"/>
          </a:p>
          <a:p>
            <a:r>
              <a:rPr lang="fr-FR" sz="3600" dirty="0" smtClean="0"/>
              <a:t>______ Je m’appelle Noémie.</a:t>
            </a:r>
          </a:p>
          <a:p>
            <a:r>
              <a:rPr lang="fr-FR" sz="3600" dirty="0" smtClean="0"/>
              <a:t>______ Bonjour.  Comment tu t’appelles ?</a:t>
            </a:r>
          </a:p>
          <a:p>
            <a:r>
              <a:rPr lang="fr-FR" sz="3600" dirty="0" smtClean="0"/>
              <a:t>______ Enchantée.</a:t>
            </a:r>
          </a:p>
          <a:p>
            <a:r>
              <a:rPr lang="en-US" sz="3600" dirty="0" smtClean="0"/>
              <a:t>______ Bonjour.</a:t>
            </a:r>
            <a:endParaRPr lang="fr-FR" sz="3600" dirty="0" smtClean="0"/>
          </a:p>
          <a:p>
            <a:r>
              <a:rPr lang="fr-FR" sz="3600" dirty="0" smtClean="0"/>
              <a:t>______ Je m’appelle </a:t>
            </a:r>
            <a:r>
              <a:rPr lang="fr-FR" sz="3600" dirty="0" err="1" smtClean="0"/>
              <a:t>Chloë</a:t>
            </a:r>
            <a:r>
              <a:rPr lang="fr-FR" sz="3600" dirty="0" smtClean="0"/>
              <a:t>.  Et toi?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6173" y="257118"/>
            <a:ext cx="1064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 smtClean="0"/>
              <a:t>Copiez</a:t>
            </a:r>
            <a:r>
              <a:rPr lang="en-US" sz="3600" i="1" dirty="0" smtClean="0"/>
              <a:t> et </a:t>
            </a:r>
            <a:r>
              <a:rPr lang="en-US" sz="3600" i="1" dirty="0" err="1" smtClean="0"/>
              <a:t>mettez</a:t>
            </a:r>
            <a:r>
              <a:rPr lang="en-US" sz="3600" i="1" dirty="0" smtClean="0"/>
              <a:t> en </a:t>
            </a:r>
            <a:r>
              <a:rPr lang="en-US" sz="3600" i="1" dirty="0" err="1" smtClean="0"/>
              <a:t>ordre</a:t>
            </a:r>
            <a:r>
              <a:rPr lang="en-US" sz="3600" i="1" dirty="0" smtClean="0"/>
              <a:t>:</a:t>
            </a:r>
            <a:endParaRPr lang="fr-FR" sz="3600" i="1" dirty="0" smtClean="0"/>
          </a:p>
        </p:txBody>
      </p:sp>
    </p:spTree>
    <p:extLst>
      <p:ext uri="{BB962C8B-B14F-4D97-AF65-F5344CB8AC3E}">
        <p14:creationId xmlns:p14="http://schemas.microsoft.com/office/powerpoint/2010/main" val="94382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0627" y="2224586"/>
            <a:ext cx="106452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/>
              <a:t>Dialogue #3</a:t>
            </a:r>
          </a:p>
          <a:p>
            <a:endParaRPr lang="fr-FR" sz="3600" dirty="0" smtClean="0"/>
          </a:p>
          <a:p>
            <a:r>
              <a:rPr lang="en-US" sz="3600" dirty="0" smtClean="0"/>
              <a:t>______ Bonsoir.  Comment </a:t>
            </a:r>
            <a:r>
              <a:rPr lang="en-US" sz="3600" dirty="0" err="1" smtClean="0"/>
              <a:t>ça</a:t>
            </a:r>
            <a:r>
              <a:rPr lang="en-US" sz="3600" dirty="0" smtClean="0"/>
              <a:t> </a:t>
            </a:r>
            <a:r>
              <a:rPr lang="en-US" sz="3600" dirty="0" err="1" smtClean="0"/>
              <a:t>va</a:t>
            </a:r>
            <a:r>
              <a:rPr lang="en-US" sz="3600" dirty="0" smtClean="0"/>
              <a:t> ?</a:t>
            </a:r>
            <a:endParaRPr lang="fr-FR" sz="3600" dirty="0" smtClean="0"/>
          </a:p>
          <a:p>
            <a:r>
              <a:rPr lang="fr-FR" sz="3600" dirty="0" smtClean="0"/>
              <a:t>______ Bonsoir, Madame.</a:t>
            </a:r>
          </a:p>
          <a:p>
            <a:r>
              <a:rPr lang="fr-FR" sz="3600" dirty="0" smtClean="0"/>
              <a:t>______ Comme ci, comme ça.  Et vous ?</a:t>
            </a:r>
          </a:p>
          <a:p>
            <a:r>
              <a:rPr lang="fr-FR" sz="3600" dirty="0" smtClean="0"/>
              <a:t>______ Très bien, merci.  A plus tard!</a:t>
            </a:r>
          </a:p>
          <a:p>
            <a:r>
              <a:rPr lang="fr-FR" sz="3600" dirty="0" smtClean="0"/>
              <a:t>______ Au revoir!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6173" y="257118"/>
            <a:ext cx="1064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 smtClean="0"/>
              <a:t>Copiez</a:t>
            </a:r>
            <a:r>
              <a:rPr lang="en-US" sz="3600" i="1" dirty="0" smtClean="0"/>
              <a:t> et </a:t>
            </a:r>
            <a:r>
              <a:rPr lang="en-US" sz="3600" i="1" dirty="0" err="1" smtClean="0"/>
              <a:t>mettez</a:t>
            </a:r>
            <a:r>
              <a:rPr lang="en-US" sz="3600" i="1" dirty="0" smtClean="0"/>
              <a:t> en </a:t>
            </a:r>
            <a:r>
              <a:rPr lang="en-US" sz="3600" i="1" dirty="0" err="1" smtClean="0"/>
              <a:t>ordre</a:t>
            </a:r>
            <a:r>
              <a:rPr lang="en-US" sz="3600" i="1" dirty="0" smtClean="0"/>
              <a:t>:</a:t>
            </a:r>
            <a:endParaRPr lang="fr-FR" sz="3600" i="1" dirty="0" smtClean="0"/>
          </a:p>
        </p:txBody>
      </p:sp>
    </p:spTree>
    <p:extLst>
      <p:ext uri="{BB962C8B-B14F-4D97-AF65-F5344CB8AC3E}">
        <p14:creationId xmlns:p14="http://schemas.microsoft.com/office/powerpoint/2010/main" val="66686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113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2013-09-18T11:56:50Z</dcterms:created>
  <dcterms:modified xsi:type="dcterms:W3CDTF">2013-09-18T12:07:50Z</dcterms:modified>
</cp:coreProperties>
</file>